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9" r:id="rId3"/>
    <p:sldId id="268" r:id="rId4"/>
    <p:sldId id="257" r:id="rId5"/>
    <p:sldId id="279" r:id="rId6"/>
    <p:sldId id="258" r:id="rId7"/>
    <p:sldId id="269" r:id="rId8"/>
    <p:sldId id="280" r:id="rId9"/>
    <p:sldId id="259" r:id="rId10"/>
    <p:sldId id="270" r:id="rId11"/>
    <p:sldId id="288" r:id="rId12"/>
    <p:sldId id="260" r:id="rId13"/>
    <p:sldId id="271" r:id="rId14"/>
    <p:sldId id="281" r:id="rId15"/>
    <p:sldId id="262" r:id="rId16"/>
    <p:sldId id="272" r:id="rId17"/>
    <p:sldId id="282" r:id="rId18"/>
    <p:sldId id="263" r:id="rId19"/>
    <p:sldId id="273" r:id="rId20"/>
    <p:sldId id="283" r:id="rId21"/>
    <p:sldId id="264" r:id="rId22"/>
    <p:sldId id="274" r:id="rId23"/>
    <p:sldId id="284" r:id="rId24"/>
    <p:sldId id="265" r:id="rId25"/>
    <p:sldId id="275" r:id="rId26"/>
    <p:sldId id="285" r:id="rId27"/>
    <p:sldId id="266" r:id="rId28"/>
    <p:sldId id="276" r:id="rId29"/>
    <p:sldId id="286" r:id="rId30"/>
    <p:sldId id="267" r:id="rId31"/>
    <p:sldId id="277" r:id="rId32"/>
    <p:sldId id="287" r:id="rId33"/>
    <p:sldId id="290" r:id="rId34"/>
    <p:sldId id="291" r:id="rId35"/>
    <p:sldId id="327" r:id="rId36"/>
    <p:sldId id="328" r:id="rId37"/>
    <p:sldId id="292" r:id="rId38"/>
    <p:sldId id="293" r:id="rId39"/>
    <p:sldId id="329" r:id="rId40"/>
    <p:sldId id="294" r:id="rId41"/>
    <p:sldId id="331" r:id="rId42"/>
    <p:sldId id="295" r:id="rId43"/>
    <p:sldId id="330" r:id="rId44"/>
    <p:sldId id="357" r:id="rId45"/>
    <p:sldId id="296" r:id="rId46"/>
    <p:sldId id="332" r:id="rId47"/>
    <p:sldId id="358" r:id="rId48"/>
    <p:sldId id="297" r:id="rId49"/>
    <p:sldId id="298" r:id="rId50"/>
    <p:sldId id="349" r:id="rId51"/>
    <p:sldId id="299" r:id="rId52"/>
    <p:sldId id="333" r:id="rId53"/>
    <p:sldId id="300" r:id="rId54"/>
    <p:sldId id="334" r:id="rId55"/>
    <p:sldId id="301" r:id="rId56"/>
    <p:sldId id="335" r:id="rId57"/>
    <p:sldId id="336" r:id="rId58"/>
    <p:sldId id="337" r:id="rId59"/>
    <p:sldId id="339" r:id="rId60"/>
    <p:sldId id="338" r:id="rId61"/>
    <p:sldId id="304" r:id="rId62"/>
    <p:sldId id="305" r:id="rId63"/>
    <p:sldId id="308" r:id="rId64"/>
    <p:sldId id="340" r:id="rId65"/>
    <p:sldId id="341" r:id="rId66"/>
    <p:sldId id="306" r:id="rId67"/>
    <p:sldId id="307" r:id="rId68"/>
    <p:sldId id="342" r:id="rId69"/>
    <p:sldId id="361" r:id="rId70"/>
    <p:sldId id="343" r:id="rId71"/>
    <p:sldId id="309" r:id="rId72"/>
    <p:sldId id="344" r:id="rId73"/>
    <p:sldId id="310" r:id="rId74"/>
    <p:sldId id="312" r:id="rId75"/>
    <p:sldId id="345" r:id="rId76"/>
    <p:sldId id="313" r:id="rId77"/>
    <p:sldId id="346" r:id="rId78"/>
    <p:sldId id="314" r:id="rId79"/>
    <p:sldId id="315" r:id="rId80"/>
    <p:sldId id="347" r:id="rId81"/>
    <p:sldId id="316" r:id="rId82"/>
    <p:sldId id="354" r:id="rId83"/>
    <p:sldId id="317" r:id="rId84"/>
    <p:sldId id="318" r:id="rId85"/>
    <p:sldId id="319" r:id="rId86"/>
    <p:sldId id="355" r:id="rId87"/>
    <p:sldId id="356" r:id="rId88"/>
    <p:sldId id="320" r:id="rId89"/>
    <p:sldId id="350" r:id="rId90"/>
    <p:sldId id="321" r:id="rId91"/>
    <p:sldId id="360" r:id="rId92"/>
    <p:sldId id="322" r:id="rId93"/>
    <p:sldId id="351" r:id="rId94"/>
    <p:sldId id="323" r:id="rId95"/>
    <p:sldId id="352" r:id="rId96"/>
    <p:sldId id="324" r:id="rId97"/>
    <p:sldId id="353" r:id="rId98"/>
    <p:sldId id="348" r:id="rId99"/>
    <p:sldId id="325" r:id="rId100"/>
    <p:sldId id="359" r:id="rId101"/>
    <p:sldId id="326" r:id="rId10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100" d="100"/>
          <a:sy n="100" d="100"/>
        </p:scale>
        <p:origin x="580" y="-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42AB-9531-ACC2-E2E4-66BD6D5C59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8405B-D7BE-F34B-CE3D-76F8F41110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C5B1B-66CC-3C6F-B094-A209871A0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47823-F7F3-2153-84A3-C70CF6352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C9127-97DB-3360-F2C7-EC22B25C0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30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3C79C-C8AE-6DFC-EE24-D0E8CD1AC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573066-D362-0A33-FD9E-D7E004D44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41B0B-4385-87F8-6323-F2B79E835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98074-78E1-A901-AFAC-2C6989673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4C69D-B9BB-55F0-083F-CD7C8C739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283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ED6AA9-EE30-2E1C-8C82-B6A5DC30F3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2B13B-378E-518F-5C8F-DD6365D2C9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3699D-496A-3C15-02A2-91DDF086A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44BB2-827A-7484-DB64-4AC379ABB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B0AAE-C763-0215-8E19-1E491F142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99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86F61-932C-76AE-7B32-CF576B306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091D6-7505-C584-2603-97D02BB21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41D1B-D9B0-8602-4B8A-125D70BA7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F5F32-02EA-EA9C-78E3-D889F2B27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77902-BF36-EA74-214D-4E4E15F3C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62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A24DA-AF38-3389-B934-925716F82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949969-40EE-B2C2-7BBF-F9D708DAC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2A7B2-EA63-7047-06AA-6A3C66B4C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7FFA0-3D06-B45E-577B-C445CF634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ECE4A-8DBD-BEA2-3469-78C7D02E3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53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3ECDD-DE0E-ABAD-B462-97EB1F3AA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486B6-58C1-F7E5-2A80-3FC4B015F2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1D3DF-FE99-F286-873F-5BF513440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DA70F1-C9D4-8C46-AC91-ECFE4ABED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6038BB-D334-6CEA-2996-0D566F11B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50E6E-5F48-C149-6243-05D6E3877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84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D88AA-D0FD-1077-AFE0-1F3CE9F1E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C6770-66E3-1FCD-2D43-78CFD7E35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5DFF97-58C1-E988-A0F6-CEE71FEA0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E57183-9C1E-F06F-AA15-FB0422F487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78BB49-65E3-D5CE-974A-027940D46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02BF33-8C37-53D5-5A1D-ADCA130F7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8AFAAF-13D1-C7C9-6D16-A1DD8555D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32BE39-AB6B-9821-B6F3-E8BDE68F4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43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F3CDA-13FA-3BEA-AC8D-894DA1CB9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6F2FBD-4375-025B-EE76-2EB2C2CFF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4C01D9-300F-090A-F2DC-F38C5DF35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45E964-8EE5-EEEB-6AAD-4B8D995C8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292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EEDD48-A95A-E3CB-DA33-99FE36E99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1A7742-2BED-4C0E-96AC-70810A8CA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3AD341-6647-A9FE-8DF3-93F8E9A0B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172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FDDD-A77B-0891-4EA1-7A91A49FB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33688-42A2-C6B4-2ED0-5D8501798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8C750B-CE21-C9C7-EEFF-12C436572E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3E157-EE2E-2952-151E-B8BC89BCE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7FE18B-6612-FE46-D180-D703A1E43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EBE0AF-2DF2-8D0C-77F5-16C8DECE8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618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30721-7B14-8C06-A3E7-A22205A71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121E37-7D93-47C8-4C95-4B0454B3E4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204C8-9728-B71D-2A17-319C4E9AB9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4802C-8EAE-1B39-08ED-929F6D36E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E7041-49C0-8DEC-3E67-DC0453979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DF7A01-73BE-05BD-226C-C6B353053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63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6232A6-30A3-E88E-A5F0-67C55A1CC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AC91F-46B9-68D6-97C4-C46C07307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A1E11-629C-043D-6702-44514E6C77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7E40F-B282-4403-8DBA-7C838454EC4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44982-8EFD-D9C0-D1BD-940A80C679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82A5A-20DA-8CAC-760A-F6866F262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D0BA6-3FC1-4B85-9D26-5C30BC38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105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emf"/><Relationship Id="rId2" Type="http://schemas.openxmlformats.org/officeDocument/2006/relationships/image" Target="../media/image183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90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01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image" Target="../media/image10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image" Target="../media/image105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image" Target="../media/image108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image" Target="../media/image116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image" Target="../media/image120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image" Target="../media/image124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image" Target="../media/image126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emf"/><Relationship Id="rId2" Type="http://schemas.openxmlformats.org/officeDocument/2006/relationships/image" Target="../media/image12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image" Target="../media/image130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image" Target="../media/image132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2" Type="http://schemas.openxmlformats.org/officeDocument/2006/relationships/image" Target="../media/image134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image" Target="../media/image136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2" Type="http://schemas.openxmlformats.org/officeDocument/2006/relationships/image" Target="../media/image138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image" Target="../media/image140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emf"/><Relationship Id="rId2" Type="http://schemas.openxmlformats.org/officeDocument/2006/relationships/image" Target="../media/image14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emf"/><Relationship Id="rId2" Type="http://schemas.openxmlformats.org/officeDocument/2006/relationships/image" Target="../media/image144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emf"/><Relationship Id="rId2" Type="http://schemas.openxmlformats.org/officeDocument/2006/relationships/image" Target="../media/image147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emf"/><Relationship Id="rId2" Type="http://schemas.openxmlformats.org/officeDocument/2006/relationships/image" Target="../media/image149.em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emf"/><Relationship Id="rId2" Type="http://schemas.openxmlformats.org/officeDocument/2006/relationships/image" Target="../media/image153.em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emf"/><Relationship Id="rId2" Type="http://schemas.openxmlformats.org/officeDocument/2006/relationships/image" Target="../media/image155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2" Type="http://schemas.openxmlformats.org/officeDocument/2006/relationships/image" Target="../media/image157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emf"/><Relationship Id="rId2" Type="http://schemas.openxmlformats.org/officeDocument/2006/relationships/image" Target="../media/image16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2" Type="http://schemas.openxmlformats.org/officeDocument/2006/relationships/image" Target="../media/image163.emf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emf"/><Relationship Id="rId2" Type="http://schemas.openxmlformats.org/officeDocument/2006/relationships/image" Target="../media/image165.emf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emf"/><Relationship Id="rId2" Type="http://schemas.openxmlformats.org/officeDocument/2006/relationships/image" Target="../media/image167.emf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image" Target="../media/image169.emf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2" Type="http://schemas.openxmlformats.org/officeDocument/2006/relationships/image" Target="../media/image171.emf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emf"/><Relationship Id="rId2" Type="http://schemas.openxmlformats.org/officeDocument/2006/relationships/image" Target="../media/image175.em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emf"/><Relationship Id="rId2" Type="http://schemas.openxmlformats.org/officeDocument/2006/relationships/image" Target="../media/image177.emf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2" Type="http://schemas.openxmlformats.org/officeDocument/2006/relationships/image" Target="../media/image179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2.emf"/><Relationship Id="rId2" Type="http://schemas.openxmlformats.org/officeDocument/2006/relationships/image" Target="../media/image18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865E1-4D04-1A76-CE42-7A9FE14EA9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Subject PPG 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1D996-45A2-6A8D-BE12-94FD5FF577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183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6918F-7B2C-B09A-2A7F-95725293D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Subject 3144 Prep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D57033-87D7-DF24-DE5E-B7E51CE01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32" y="1273691"/>
            <a:ext cx="10429336" cy="512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5449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9703B-41A8-77D7-9C81-EC4C0A968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6048 Rest Attempt Fix (Not Used)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AD9F6B-2ADC-88C1-D8FC-8A66FE3DE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692" y="2146433"/>
            <a:ext cx="7289532" cy="35821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B49574-EC3B-523B-7A8C-E662CAF0F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0292" y="2146433"/>
            <a:ext cx="7289532" cy="358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0566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2DE41-6E1F-C30C-2935-E08D20B5B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Subject 6050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527BB-8A79-88F2-8094-6A056A3E6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PPG very noisy in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73ECB6-964A-389A-8DA9-804A22FEF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55" y="1556741"/>
            <a:ext cx="10955045" cy="538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08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1E762-FD8E-EEB2-D272-9266C727E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3144 SCG</a:t>
            </a:r>
          </a:p>
        </p:txBody>
      </p:sp>
    </p:spTree>
    <p:extLst>
      <p:ext uri="{BB962C8B-B14F-4D97-AF65-F5344CB8AC3E}">
        <p14:creationId xmlns:p14="http://schemas.microsoft.com/office/powerpoint/2010/main" val="2207385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8AC2B-2240-B024-DE05-33AA17FE7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3147 Baseline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C114A4-7231-4826-4953-26F7DAB49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729" y="1933501"/>
            <a:ext cx="7186467" cy="3531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21959D-BAF2-BB65-C55D-60D993A09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7275" y="1933501"/>
            <a:ext cx="7186467" cy="353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699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85CF6-F25C-90F2-ABC0-81898F349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3147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7EDC9-D959-CAE9-DAC6-1715A5482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6424" y="1921934"/>
            <a:ext cx="7278910" cy="35769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BB6F89-CFE4-2C01-5FE0-0A395DD8F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732" y="1921934"/>
            <a:ext cx="7278910" cy="357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37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58BF-3C8A-A1E5-6F8E-E3F6689B2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3147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2804F-AF51-AB76-235D-832B06F04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3101" y="2071021"/>
            <a:ext cx="7288063" cy="3581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27C433-E2BD-76DE-E299-153015C7C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071021"/>
            <a:ext cx="7492943" cy="368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7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565D-22A6-9433-5388-2403A873B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3150 Baseline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BB023C-00F3-113D-6CD4-3172BFB25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4651" y="1964499"/>
            <a:ext cx="7081337" cy="34798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BC7A26-836D-5D34-8481-FA57D5653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9618" y="1964499"/>
            <a:ext cx="7081337" cy="347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23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82FA9-60FA-D342-0AD9-A96CBE37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3150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4F36A4-76D3-7ECB-F026-6CAA339DD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9749" y="1947463"/>
            <a:ext cx="6894999" cy="33882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BAA304-1B96-7276-4741-30F694720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5460" y="1905618"/>
            <a:ext cx="6980153" cy="343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73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6AA87-34BB-7F43-3978-660DD4032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3150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470157-D3DD-8374-B0D7-D31C49EC9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200" y="1903663"/>
            <a:ext cx="7442618" cy="36573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C5BA06-17D9-355D-7840-796CFBCF1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8200" y="1903663"/>
            <a:ext cx="7442619" cy="3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881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63A12-2105-8809-6627-D1053A05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3152 Baseline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A45F4-844E-003A-AC39-26DE9D6BE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6538" y="1942213"/>
            <a:ext cx="7332913" cy="36034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A0756D-4621-0D9D-E0FA-4EB6FC2CD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6308" y="1942213"/>
            <a:ext cx="7332915" cy="360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374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47FE4-A191-9A5E-7A5E-59976FFD5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3152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767018-E3EB-0C77-2A85-BE41D7DA3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6115" y="1970566"/>
            <a:ext cx="7376188" cy="36247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AA8DC1-73F3-E2B7-9369-FFE10F542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489" y="1970567"/>
            <a:ext cx="7376188" cy="362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43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B476F-F81F-9B8A-6B1C-ACA4B84E6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1733" y="2743729"/>
            <a:ext cx="6468533" cy="1370542"/>
          </a:xfrm>
        </p:spPr>
        <p:txBody>
          <a:bodyPr/>
          <a:lstStyle/>
          <a:p>
            <a:r>
              <a:rPr lang="en-US" dirty="0"/>
              <a:t>Subjects with Some </a:t>
            </a:r>
            <a:r>
              <a:rPr lang="en-US" dirty="0" err="1"/>
              <a:t>Biopac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4800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C0C0F-381F-F2BC-31CC-A46F2D51C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3152 SCG Redo?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4481C7-E303-CDB7-E75E-3CD37AB7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3117" y="1993889"/>
            <a:ext cx="7419675" cy="36460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AEEDF0-980F-CEFC-0FB8-8F0801E4D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2036721"/>
            <a:ext cx="7245350" cy="356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459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1269B-012D-FBC6-D193-100002637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3153 Baseline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BB8523-7218-82A3-DD3B-4A892D85B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9954" y="1990332"/>
            <a:ext cx="7364817" cy="36191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52B333-D98A-1E88-2FB2-48D1A326E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2131" y="1990332"/>
            <a:ext cx="7244203" cy="355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100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C7838-9986-DAEE-B408-0A47D3C63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3153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1BCAEB-5E99-7279-3B90-81463E838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456" y="1949302"/>
            <a:ext cx="7386083" cy="36295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0EB273-1436-A5A4-5E2A-B479B8CA3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4660" y="1949302"/>
            <a:ext cx="7284460" cy="3579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4975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95E91-B758-B331-7554-0336B9DB2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3153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F75241-8B62-B52B-6CB0-20B88537C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0426" y="1946233"/>
            <a:ext cx="7194546" cy="3535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B45539-461B-EFC4-1B83-463D7097F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645" y="1946233"/>
            <a:ext cx="7194546" cy="353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191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80DDA-932F-9613-E909-C12D92625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3156 Baseline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33EF64-65B8-E909-56B9-FC3406DC6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8" y="2040790"/>
            <a:ext cx="7060018" cy="34693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FC5B9A-8591-A3E7-42BA-5A79BD0C2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810" y="1960429"/>
            <a:ext cx="7387088" cy="363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534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67646-7E69-5836-75D4-5353AD1D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3156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6AFF39-BA88-CE88-0BCA-B81BE34CB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363" y="1848143"/>
            <a:ext cx="7567619" cy="371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474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A9F94-0E23-F753-DCCB-F1B84BAF3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534A7B-1302-FBE8-5395-1C49F390F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854" y="1970088"/>
            <a:ext cx="7290214" cy="35824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240109-F403-84E4-DE02-01AD4AEE0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5065" y="1920262"/>
            <a:ext cx="7493000" cy="368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767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F5606-8816-B731-1246-8D7BC70C0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6047 Baseline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7C2366-A5D1-734A-C1F4-5BBEA7083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0956" y="1977655"/>
            <a:ext cx="7301023" cy="35877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74265F-329A-5549-AC34-751977E17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7572" y="1990907"/>
            <a:ext cx="7301023" cy="358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1083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16EE7-6BB2-AEF0-6D56-C2203CF4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6047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28576B-A131-CC25-9FF7-C0C57214C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1125" y="2070081"/>
            <a:ext cx="7159255" cy="35181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90CD63-DB29-3D33-84FB-0B99CECF4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931" y="2117104"/>
            <a:ext cx="6967870" cy="342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823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2AE1-3A32-7460-46E4-E59363891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6047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0347AA-966B-A8F5-3F8E-708767447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725" y="2063750"/>
            <a:ext cx="7543275" cy="37068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7100D9-28B1-CE8E-F8DA-1C8008EE4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2950" y="2063750"/>
            <a:ext cx="7347829" cy="361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4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93E3E-7611-7077-F979-8AAFEF31C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3136 Baseline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B4EE59-0A7A-1330-A106-54C3D2921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8448" y="1924050"/>
            <a:ext cx="6974700" cy="34274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97EB63-06D0-A28A-F554-3ACD96A9A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300" y="1924050"/>
            <a:ext cx="6974700" cy="342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1893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DDDF7-2416-48D1-3766-8621EC67E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6049 Baseline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FE5D33-50D6-DB33-C29B-B910295D4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4738" y="1972091"/>
            <a:ext cx="7222788" cy="35493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19B5C9-1199-3BBF-9EF4-560EE2120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006" y="1972091"/>
            <a:ext cx="7222787" cy="354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1105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C5601-7E55-43B7-661A-40AE320F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6049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0906A3-23AA-2A1E-CBB7-30E230D07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870" y="1970567"/>
            <a:ext cx="7145394" cy="35112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732791-C104-6147-996F-3330BEDFC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88334" y="1970567"/>
            <a:ext cx="7022782" cy="3451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5196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FF0BD-6067-9FEC-9B04-24237EC60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604C2F-0D53-F699-2F41-D3634251E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2021616"/>
            <a:ext cx="7473950" cy="3672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3AD9AA-A102-6BCD-E507-CEAF09BE7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5800" y="2077783"/>
            <a:ext cx="7245350" cy="356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2474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BED0-C044-D20A-36C9-70AE62C46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0" y="2766218"/>
            <a:ext cx="7374467" cy="1325563"/>
          </a:xfrm>
        </p:spPr>
        <p:txBody>
          <a:bodyPr/>
          <a:lstStyle/>
          <a:p>
            <a:r>
              <a:rPr lang="en-US" dirty="0"/>
              <a:t>Subjects with Only Seismopatch</a:t>
            </a:r>
          </a:p>
        </p:txBody>
      </p:sp>
    </p:spTree>
    <p:extLst>
      <p:ext uri="{BB962C8B-B14F-4D97-AF65-F5344CB8AC3E}">
        <p14:creationId xmlns:p14="http://schemas.microsoft.com/office/powerpoint/2010/main" val="34600268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19911-D141-C8D2-F6E6-7F275A934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3128 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F86117-9BF2-61BD-9AF5-38F89E54C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368" y="1869948"/>
            <a:ext cx="7454370" cy="36631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EF0E24-5760-F91F-F673-0989539A7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3231" y="1920240"/>
            <a:ext cx="7249684" cy="356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063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19911-D141-C8D2-F6E6-7F275A934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3128  SCG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86AF91-621F-B99A-CBB1-47D452FEF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44" y="2011680"/>
            <a:ext cx="6858919" cy="33705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8A199D-CF48-E456-64A1-0A9EF9855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4032" y="2011680"/>
            <a:ext cx="6858922" cy="337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5490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7DE7F-BB6F-E13A-D5DB-48E8DEF2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3129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0F8932-F324-CC1F-329D-76C6A167A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0399" y="1626394"/>
            <a:ext cx="7336521" cy="36052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82E29A-BD5E-E71D-21FD-35367D135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102" y="1569785"/>
            <a:ext cx="7451718" cy="366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1176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7DE7F-BB6F-E13A-D5DB-48E8DEF2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3129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0C252D-032C-0997-9B85-A4043257E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0550" y="1690688"/>
            <a:ext cx="7264400" cy="35697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654B16-585D-F318-C601-6DD101128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624" y="1644114"/>
            <a:ext cx="7264402" cy="356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01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54F5A-F3B0-FBE2-CE15-9F5DBC478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3130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F7501-4F02-479E-C6C4-ABA9B1B63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131" y="1964635"/>
            <a:ext cx="7478102" cy="36747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AEEB39-297F-737B-2A00-A792166AB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75253" y="1964635"/>
            <a:ext cx="7478102" cy="367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159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ABA61-0A7C-78A4-B5B4-6ECF6669B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3130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A0EA41-1620-809A-286C-3B1F51C28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831" y="1810031"/>
            <a:ext cx="7329779" cy="36018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4595F4-4B47-F0ED-C748-2A523E542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89722" y="1810031"/>
            <a:ext cx="7329778" cy="360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44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A79F1-0B01-0409-FA1C-5A709D23F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3136 Prep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1AA72-184C-03A1-7B64-53DEDAF31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925" y="2147010"/>
            <a:ext cx="7228606" cy="35521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578F11-5092-A708-A152-B63A351FB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6161" y="2114987"/>
            <a:ext cx="7228606" cy="3552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9882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D2F4D-88F7-347A-3C7F-1BF103169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3131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B73D9B-1943-A395-DAA9-98BB0393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4186" y="1986554"/>
            <a:ext cx="7430520" cy="36514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752C5C-7658-D056-E3DA-3B7706275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2695" y="1986554"/>
            <a:ext cx="7430520" cy="365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3445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66CF-1CC9-918B-376B-EC1DB637F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3131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DB88BA-B263-0328-DCA0-34E099218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206" y="1866230"/>
            <a:ext cx="7331300" cy="36026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6547B7-8410-7A4A-A122-328FC9332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79076" y="1901765"/>
            <a:ext cx="7258988" cy="356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2640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952C-B014-9D65-839F-7ED163C29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3132 PPG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E4348-03F1-C2D6-CF05-A18775F4C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39888"/>
          </a:xfrm>
        </p:spPr>
        <p:txBody>
          <a:bodyPr/>
          <a:lstStyle/>
          <a:p>
            <a:r>
              <a:rPr lang="en-US" dirty="0"/>
              <a:t>Has Arrythmia, PPG during Prep is very noisy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2504AB-D665-DD8B-5692-2F2B34E58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1717" y="2291896"/>
            <a:ext cx="7378535" cy="36258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A463F8-3870-FE5A-CCA0-FF6578D46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900" y="2343015"/>
            <a:ext cx="7124698" cy="350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8304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E5DF-CB6C-6866-B394-8D2ED2B1C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3132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B6BC1C-2EE2-D904-0136-738CE5B8F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7517" y="1840675"/>
            <a:ext cx="7274091" cy="35745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DE4E78-34B5-C0EF-5EF3-A45293C54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024" y="1840675"/>
            <a:ext cx="7274091" cy="357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5509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A83EF-203E-BA2D-2E5B-8D0409D47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3132 Fixed Rest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36156A-7954-AC81-1061-D5C549993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3422" y="2011680"/>
            <a:ext cx="7384367" cy="36287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2F81E-692E-D67B-ADA2-FA4D8B08F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5735" y="2011680"/>
            <a:ext cx="7384367" cy="362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1748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1E4BE-30FE-3E6C-6CCF-80707704C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7C2E8D-389F-6664-D3BE-898B3BEA2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8661" y="1730411"/>
            <a:ext cx="7104930" cy="34914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4816D9-9ABA-82C8-987B-DDA82BF30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155" y="1636182"/>
            <a:ext cx="7496777" cy="368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4390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52A5B-0887-F342-890E-C6389D92A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3133 SCG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76AC1E-DE3F-4895-E98D-4410F4771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8768" y="1690688"/>
            <a:ext cx="7394920" cy="36339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899704-6731-8E6E-9D40-1BC8A23BD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516" y="1690688"/>
            <a:ext cx="7394920" cy="363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6175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12A5F-0767-DF07-92E9-2CDD7D232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3133 Fixed Rest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1888-BB67-B756-0CC2-2CD67C92C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4153" y="2059364"/>
            <a:ext cx="7356275" cy="3614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10D9BB-AFD7-3D4A-C7BA-C5323DC2C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0888" y="2117558"/>
            <a:ext cx="7119429" cy="349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3249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336C3-6847-E7D8-A4B5-0F4046876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3135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693E4-CE3D-C989-05A0-42FEA0B6B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3919"/>
            <a:ext cx="10515600" cy="4351338"/>
          </a:xfrm>
        </p:spPr>
        <p:txBody>
          <a:bodyPr/>
          <a:lstStyle/>
          <a:p>
            <a:r>
              <a:rPr lang="en-US" dirty="0"/>
              <a:t>PPG too noisy at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71607C-5B6D-8AC7-01EF-E46D01636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898" y="1677286"/>
            <a:ext cx="9799608" cy="481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63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72726-C81A-50C6-5DBF-B5E7CB38D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3137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13010-1818-D68A-86D9-743C41CA2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228" y="2070232"/>
            <a:ext cx="7328648" cy="36013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5DB056-C27D-AF73-82DB-4A545EB73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8736" y="2070232"/>
            <a:ext cx="7382435" cy="362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664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AA8A8-2AFF-CFA9-7149-07703D949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3136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B9CACF-B6BA-0047-6A13-DB83D769D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3137" y="1870757"/>
            <a:ext cx="7151571" cy="35143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D89C5A-5F21-8CB3-BA33-BBAA7A720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300" y="1830552"/>
            <a:ext cx="7315200" cy="359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8689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A7B44-C3D2-70F7-3723-25FC6C7A9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3137 SCG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B98ECA-225C-A18E-EEFC-B95D60DEE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215" y="1973687"/>
            <a:ext cx="7409329" cy="3640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48E2FD-7AB0-B7A1-26B7-DFF315CAB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6140" y="1953515"/>
            <a:ext cx="7518950" cy="369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640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E868C-29DF-2ABC-7876-E49D1F1BC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3138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0617E-447B-E1E5-D352-2F49F58E5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3218" y="2093844"/>
            <a:ext cx="7240868" cy="3558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643931-5C80-8431-A6F3-A441598AA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0139" y="2073831"/>
            <a:ext cx="7322321" cy="359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0986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D9337-2E8B-C4B6-A096-EDDB9730F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3138 SCG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3B291-11F4-F099-4325-1D40F5075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 Arrythmia, SCG beats very noisy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FEFBB2E-F8AF-9626-8D75-9BDC2521CF1A}"/>
              </a:ext>
            </a:extLst>
          </p:cNvPr>
          <p:cNvGrpSpPr/>
          <p:nvPr/>
        </p:nvGrpSpPr>
        <p:grpSpPr>
          <a:xfrm>
            <a:off x="-447675" y="2447166"/>
            <a:ext cx="6934200" cy="3823507"/>
            <a:chOff x="-584200" y="2335887"/>
            <a:chExt cx="7467600" cy="366962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14AD8C9-AA8C-D558-D597-F4A18FCF1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84200" y="2335887"/>
              <a:ext cx="7467600" cy="3669625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1494921-5E66-156B-D277-BBC140313690}"/>
                </a:ext>
              </a:extLst>
            </p:cNvPr>
            <p:cNvSpPr/>
            <p:nvPr/>
          </p:nvSpPr>
          <p:spPr>
            <a:xfrm>
              <a:off x="4959878" y="412498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BF05B7B-EE62-7195-0FBF-93F916807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1465" y="2514435"/>
            <a:ext cx="7727752" cy="379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6539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1F8ED-ECC5-55AE-2B13-23A2252BF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3139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FB092B-22E3-1784-0FA8-8ECFC0991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617" y="2045767"/>
            <a:ext cx="7394713" cy="36338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E79C22-DAC9-E394-300D-80AC1FB07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1" y="2045767"/>
            <a:ext cx="7441096" cy="365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7761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D57C0-1079-D2CE-4350-311D41FF5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3139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6290CC-D84C-49A7-D9EE-00E429DA3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553" y="2067337"/>
            <a:ext cx="7518551" cy="36946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F79B7C-843E-E3BE-AC2B-612DDA40A4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8627" y="2067338"/>
            <a:ext cx="7518551" cy="369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225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1FF1-0EC6-AC58-3276-9896B83E7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3141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2C90E-F552-3C5F-721B-7F97A09E4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6104" y="2067339"/>
            <a:ext cx="7167967" cy="35223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41F66E-7936-9FE9-6F00-C3AD40F13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942" y="2083342"/>
            <a:ext cx="7167967" cy="352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571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D430A-3C8B-767B-D838-9E393EDD4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3141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092FEC-CA1B-C62F-8E29-33E4EAA54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6835" y="2067339"/>
            <a:ext cx="7213903" cy="3544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40DFA2-6E69-E630-9A68-CAEBB134B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930" y="2067339"/>
            <a:ext cx="7213900" cy="354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97557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A297E-11E9-D591-526D-454A774ED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3142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87522-E403-6393-C134-6E193A75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1439" y="1835426"/>
            <a:ext cx="7383715" cy="36284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376773-C6FF-C5D3-A7C3-4F0E0C3DE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8626" y="1835426"/>
            <a:ext cx="7383713" cy="362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7297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7928C-1EFD-C81C-4C1D-7CF5AF721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3142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B033E0-4B76-6E56-8DE2-9225C789D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503" y="2009392"/>
            <a:ext cx="7460974" cy="3666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3E9BF2-C900-5CF8-C660-32437EA35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8746" y="2009393"/>
            <a:ext cx="7460974" cy="366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5822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5DC7E-0670-DB9B-70A0-44F86C149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3143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4ABA0-CC3C-7C08-6E14-3340B1E69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2974" y="2067340"/>
            <a:ext cx="7194939" cy="35356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942188-68EE-501B-C20E-99D620F05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612" y="2047744"/>
            <a:ext cx="7194941" cy="353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915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94003-58FB-4C81-7B34-D2FF1030A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3140 Baseline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3855B-60B0-C503-1A18-1C051AC3F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6628" y="771137"/>
            <a:ext cx="4364665" cy="513538"/>
          </a:xfrm>
        </p:spPr>
        <p:txBody>
          <a:bodyPr/>
          <a:lstStyle/>
          <a:p>
            <a:r>
              <a:rPr lang="en-US" sz="1400" dirty="0"/>
              <a:t>For this subject a custom </a:t>
            </a:r>
            <a:r>
              <a:rPr lang="en-US" sz="1400" dirty="0" err="1"/>
              <a:t>butterworth</a:t>
            </a:r>
            <a:r>
              <a:rPr lang="en-US" sz="1400" dirty="0"/>
              <a:t> filter was used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E5894F-CBC8-07EF-5B3B-A889272D6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3488" y="2096700"/>
            <a:ext cx="7145079" cy="35111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433DB-F6A9-0421-37F9-AAAD290AC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4538" y="2096700"/>
            <a:ext cx="7168116" cy="352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14438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2DD25-4365-BD19-03AE-648C53FD3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3143 SCG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A6E86D-7686-16CB-FEF7-159942A6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7495" y="2125768"/>
            <a:ext cx="7494040" cy="36826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CA7F3A-D42B-C393-2C96-3A4194374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5496" y="2125768"/>
            <a:ext cx="7494040" cy="368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3267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24A35-C992-61E2-B5F6-0A430DC07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Subject 3145 PPG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FB278E8-3F12-76F8-0817-876FAD6C72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PPG is too noisy in Prep range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329DD4-0A4D-172E-2655-5C9B934EE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79" y="1690688"/>
            <a:ext cx="10308566" cy="506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77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28A2-EDF8-CB86-68B1-0FFDC40B2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Subject 3146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3E425-D0EF-5004-6E55-C4214459C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936" y="1253331"/>
            <a:ext cx="10515600" cy="4351338"/>
          </a:xfrm>
        </p:spPr>
        <p:txBody>
          <a:bodyPr/>
          <a:lstStyle/>
          <a:p>
            <a:r>
              <a:rPr lang="en-US" dirty="0"/>
              <a:t>Very noisy in prep &amp; rest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067842-7409-B0DD-FB2D-949A72156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4870" y="2209811"/>
            <a:ext cx="7055831" cy="34672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305E35-9F7F-83C7-6DE7-F86ADAF63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169" y="2203153"/>
            <a:ext cx="7055831" cy="346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46627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99BA4-1C6C-6D15-80E3-ABA3CA529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3148 PPG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6AFF1B-D558-6D15-0B7A-9B0D69AC9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0065" y="1872311"/>
            <a:ext cx="7410681" cy="36416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A008E4-B057-E6A8-5783-BADF86B07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0528" y="1897399"/>
            <a:ext cx="7308573" cy="359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5791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99BA4-1C6C-6D15-80E3-ABA3CA529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3148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066BEA-B6C6-406C-020D-8002DC251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368" y="1960542"/>
            <a:ext cx="7329781" cy="3601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AF48FF-3291-FBB4-AED0-A4E9961B2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2243" y="1934819"/>
            <a:ext cx="7434470" cy="365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595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F20B6-F0A9-5F19-E3EE-89F5188B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3149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9746FA-26AD-4676-BE69-CE1F7745E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2120" y="2011119"/>
            <a:ext cx="7461606" cy="36666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CAA065-F6D0-ED2B-B3B5-9BA8C3F25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122" y="2011119"/>
            <a:ext cx="7461606" cy="366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5072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5932E-0530-D013-A18F-7EECDC181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3149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8175F-F01F-7838-2F0D-595DE705B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366" y="2044148"/>
            <a:ext cx="7451135" cy="36615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061487-959D-4B26-D289-FC4119CCB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02366" y="2044148"/>
            <a:ext cx="7288696" cy="3581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538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445A6-C254-A0E6-8EE3-F64575C98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3151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72F93F-6791-A6AB-855A-9557B9195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893" y="2029113"/>
            <a:ext cx="7490093" cy="36806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B92F49-0A23-22A4-D7A6-58CCFAAF0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8768" y="2105279"/>
            <a:ext cx="7291450" cy="358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87123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7D379-FC48-F932-265E-B2B8413EF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3151 SCG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1719BC-CF44-2272-3F52-1372A9DBC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2010" y="2161615"/>
            <a:ext cx="7382128" cy="36276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7B05BC-0BA8-668E-1340-3267D62B9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382" y="2161615"/>
            <a:ext cx="7382128" cy="362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71654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A6968-1CE0-6155-1F45-88B2A841E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3151 Fixed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BA1718-8EED-F3E3-E842-0A9929EA1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6688" y="1917815"/>
            <a:ext cx="7315302" cy="35947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EDB170-D55A-ECA5-0A54-6D6698F7A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79646" y="1865812"/>
            <a:ext cx="7526956" cy="369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78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0FDFA-F422-A36A-A3D9-B5BEC1A87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3140 Prep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1EB4D8-92B5-F8C4-912F-5AFB80CEB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871" y="2149028"/>
            <a:ext cx="7272670" cy="35738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59DC36-AC1C-EFE0-2FB1-B605E08D3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0864" y="2114195"/>
            <a:ext cx="7343554" cy="360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5691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40FA4-E782-247A-E9A7-B48914FAC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3154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5F015B-D46E-478F-7335-8B658BD1E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4257" y="1870341"/>
            <a:ext cx="7444238" cy="36581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4D7351-B5E3-27B9-F3E3-19371BC72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05972" y="1870341"/>
            <a:ext cx="7375712" cy="362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86550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295BE-DC28-08D3-64D3-182A8E896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3154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D2BA60-AE0F-FF9D-C10E-AEB49EEE3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441" y="2095279"/>
            <a:ext cx="7268136" cy="35716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BF6B06-92DC-8296-B609-923845818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1159" y="2095279"/>
            <a:ext cx="7268135" cy="357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3720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98E9-38C5-0A45-CC1F-EE925D7DB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3155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4F810E-C95F-F990-8179-71C45D34C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6750" y="2129632"/>
            <a:ext cx="7504508" cy="36877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0E8A95-8399-5993-137B-99F4DD75D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4800" y="2117856"/>
            <a:ext cx="7423150" cy="364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63246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9374C-59EE-8CCC-326C-AACE486DB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3155 SCG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A2EBA83-0F33-A484-979C-35FF6E3E4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9463" y="2016217"/>
            <a:ext cx="7466013" cy="36688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09D16B-F0D0-9469-BF27-BCB9795A3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2064061"/>
            <a:ext cx="7353300" cy="361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5725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5DF69-BA03-8110-BED3-96DCBBC82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Subject 3157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A59C5-5B62-44B0-8C08-CC1948A16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Refilter 3157? Prep PPG has low frequency elements still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D56071-D81E-6A9F-AF08-9C16B30F1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1753" y="2298633"/>
            <a:ext cx="7686303" cy="37770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34EA89-5DC4-BEC9-AB8F-7C1C0A130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0347" y="2345304"/>
            <a:ext cx="7496355" cy="368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23363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C6DF4-4EAD-DAAD-6DAA-083F9202C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3158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4E2D98-6CBC-F609-6112-C2B503471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2904" y="2502663"/>
            <a:ext cx="7607884" cy="37385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B6CFB4-95FB-20A2-D85D-6E289E89E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576" y="2537588"/>
            <a:ext cx="7465741" cy="366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4021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1BD62-4BE4-DEB6-D8F8-C42BDE7F0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3158 SCG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EE2159-F4B6-B014-6AAE-614FC5BB9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417" y="2144713"/>
            <a:ext cx="7310674" cy="35925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C3BF49-39BD-D4A1-9681-9890F3C0B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4999" y="2144713"/>
            <a:ext cx="7310674" cy="359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28704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63771-1268-833B-43F1-1823B1241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3159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561020-4B97-2943-6CF0-BE0300118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6391" y="1923398"/>
            <a:ext cx="7382577" cy="36278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52E56A-A0B2-D70F-9687-728DBAB53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8648" y="1923398"/>
            <a:ext cx="7382577" cy="362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42729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67697-F492-7344-E870-9E7B5539A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3159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712F8A-A5D4-3EDA-DC1D-BFEC6A121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643" y="2107933"/>
            <a:ext cx="7501889" cy="3686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8347F7-4E05-DEFA-C19B-463C9A61A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9271" y="2147644"/>
            <a:ext cx="7501889" cy="36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4980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F2ACD-FFF2-7154-B54E-379FC1C40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3160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4A9461-F5D5-1729-ADA3-F955EB0CA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94266" y="1938655"/>
            <a:ext cx="7450667" cy="36613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C230C3-4BAD-2EC9-3CD0-C6ECF7978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480" y="1938655"/>
            <a:ext cx="7450666" cy="366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857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6E283-5935-D78E-B273-CE480702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3140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7173D0-19A2-3482-A58E-89332FCEB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0095" y="2014159"/>
            <a:ext cx="7222496" cy="3549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C46B8F-6E27-8605-C752-D2FDD579C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312" y="1989184"/>
            <a:ext cx="7273319" cy="357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89267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18D-DD2C-B1B5-C174-94B942322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3160 SCG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236DF37-6DE4-F2B0-B3C3-2DEF97365B38}"/>
              </a:ext>
            </a:extLst>
          </p:cNvPr>
          <p:cNvGrpSpPr/>
          <p:nvPr/>
        </p:nvGrpSpPr>
        <p:grpSpPr>
          <a:xfrm>
            <a:off x="5325534" y="1972734"/>
            <a:ext cx="7422667" cy="3647545"/>
            <a:chOff x="5325534" y="1972734"/>
            <a:chExt cx="7422667" cy="364754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5E45FFF-ACFA-B42B-A952-8B49CEDDE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25534" y="1972734"/>
              <a:ext cx="7422667" cy="3647545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3FF0BE8-D0F9-426A-5EC2-13BF7BE5F674}"/>
                </a:ext>
              </a:extLst>
            </p:cNvPr>
            <p:cNvSpPr/>
            <p:nvPr/>
          </p:nvSpPr>
          <p:spPr>
            <a:xfrm>
              <a:off x="9487853" y="3725863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EF6AD300-661B-1250-6E89-206F5820B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2012" y="2018452"/>
            <a:ext cx="7329632" cy="360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63158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3AFA8-81A4-FDAE-5201-CE7371CBC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Subject 3161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67D909-3A0E-6F47-7954-DB0C39318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13" y="1367834"/>
            <a:ext cx="10429336" cy="512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8775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62526-E0C8-103F-12F4-B3ED3B466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3162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E74E31-AF63-96B2-4756-D04655CDD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9600" y="1972733"/>
            <a:ext cx="7198685" cy="35374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E28AFC-9A2B-6DCA-B49D-3D4457C85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267" y="1934632"/>
            <a:ext cx="7353750" cy="361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51174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23AEC-5F37-9F76-C95F-D5824400C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3162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5BE74-68FD-740C-621E-1FC277E6F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600" y="2151283"/>
            <a:ext cx="7345727" cy="36097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E374AB-371F-4927-158C-F00728E98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8067" y="2151283"/>
            <a:ext cx="7255934" cy="356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08489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9EE4F-B316-CF50-8B54-5100808F6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Subject 3163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36A4E9-AB91-C8B3-C586-FDA8BB7D3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9970" y="1947526"/>
            <a:ext cx="7449778" cy="3660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B8770D-CAC3-B2E7-8CD6-592462333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0073" y="1947527"/>
            <a:ext cx="7449775" cy="366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70459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A5516-5247-AA26-803C-99F7E8481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6037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B4EB5C-A42E-5558-864A-0897BFF5B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847" y="2212041"/>
            <a:ext cx="7231624" cy="35536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3D1038-854E-4E5F-44FB-DE4CE13C8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9247" y="2148167"/>
            <a:ext cx="7491586" cy="3681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6248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50A02-D76A-7752-EC0A-C8D1463B2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6037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B35131-093C-BF59-D53B-0A8A11FE9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1818" y="2103966"/>
            <a:ext cx="7416799" cy="36446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28E7BA-B5EE-5F42-D790-441DBEB6D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0399" y="2103966"/>
            <a:ext cx="7416799" cy="364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67526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B0575-4DA9-7F6D-5B46-EC5A0A36C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6048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EC3AEB-7D13-12FE-F261-062341279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2916" y="1951521"/>
            <a:ext cx="7402604" cy="36376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1631C1-AA4F-598E-9AF4-753FF956A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890" y="2035773"/>
            <a:ext cx="7059704" cy="346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43570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3FC02-5116-6F86-5932-F0E4E5001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6038 SCG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54C491-DA74-175A-51FD-BA53817B8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3123" y="2050677"/>
            <a:ext cx="7341081" cy="36074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606D35-A89A-92B5-40F2-33A8168BC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59754" y="2050677"/>
            <a:ext cx="7597587" cy="373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59465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9FEA4-0721-0254-A597-BAE4624D6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6043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35FEC-0765-A430-FFB6-7D9A34D4F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467" y="2019300"/>
            <a:ext cx="7302061" cy="35882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2F4ACF-4A4F-8C3B-AFAC-04B630F31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73929" y="2019300"/>
            <a:ext cx="7500200" cy="368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692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07FF3-1609-3291-CB20-BE0F5AACA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3144 Baseline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5D226-A355-C0B7-B800-D4A211AFE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clean prep beats, trying other filtering methods but this one is hard to clean completely</a:t>
            </a:r>
          </a:p>
        </p:txBody>
      </p:sp>
    </p:spTree>
    <p:extLst>
      <p:ext uri="{BB962C8B-B14F-4D97-AF65-F5344CB8AC3E}">
        <p14:creationId xmlns:p14="http://schemas.microsoft.com/office/powerpoint/2010/main" val="407647451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6A42-CF62-BB2B-0749-1034E500C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6043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582678-92FC-131B-46BE-4A867526E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089" y="2142068"/>
            <a:ext cx="7210668" cy="35433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105E74-E8F1-B643-AB4E-9B9923861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7905" y="2125134"/>
            <a:ext cx="7528171" cy="369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51268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ECD5C-13A5-4661-0CA2-9223DC13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6043 Rest Fixed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21B62E-932E-D6B7-59F3-A2361CE27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3029" y="2063338"/>
            <a:ext cx="7254239" cy="35647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C54EC7-E60C-27E6-B68A-B813EA0AE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48640" y="2017616"/>
            <a:ext cx="7440328" cy="365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00174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875E9-C8BB-680A-9B39-BA355D172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6044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AC2984-69DF-6A5A-8542-04B7E8C54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7130" y="2088885"/>
            <a:ext cx="7288389" cy="358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19BC53-C91F-58DF-3A2B-2470E4CD9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1933" y="2088886"/>
            <a:ext cx="7288389" cy="358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08725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449E-57E2-489B-5610-28ADAFE04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6044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BE2B20-9719-3766-C44C-1EFD1A89F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0669" y="1971409"/>
            <a:ext cx="7410826" cy="3641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403BB2-5A0B-0470-CFCB-9C14EA9EB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1200" y="1971410"/>
            <a:ext cx="7410824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5315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18B2A-7ABA-BF6F-FFB3-54B3951AD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6045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395C12-08D0-FB85-6776-8FEF6EAFC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5287" y="2136260"/>
            <a:ext cx="7335369" cy="36046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8D8C4-7258-A170-C390-E29782CA3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957" y="2136260"/>
            <a:ext cx="7454800" cy="366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54590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EF0A9-093C-F5FA-29DB-9B7984C40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6045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E37F3-CD20-EF74-D690-452AF0C27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076" y="2026852"/>
            <a:ext cx="7387598" cy="3630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669A51-7E73-F403-01D5-AE58D687A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95866" y="2015066"/>
            <a:ext cx="7315291" cy="359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0455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879A6-991B-C920-58B9-78E827121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Subject 6046 PPG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8DDA1-B2A9-1A08-1FB4-4DB585CE3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241" y="1489448"/>
            <a:ext cx="10515600" cy="507440"/>
          </a:xfrm>
        </p:spPr>
        <p:txBody>
          <a:bodyPr/>
          <a:lstStyle/>
          <a:p>
            <a:r>
              <a:rPr lang="en-US" dirty="0"/>
              <a:t>Noisy but perhaps workable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7929EE-689D-B1AF-C7B0-6AC0E0E6B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6145" y="2295080"/>
            <a:ext cx="7252527" cy="35639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C23DA9-EFFA-3652-9782-91C7CD5BA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654" y="2266002"/>
            <a:ext cx="7370869" cy="362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4563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1397C-CA96-B881-57E0-74106BAB0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6046 SCG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01BA8B-842D-4097-A15C-791EF21CA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207" y="2038257"/>
            <a:ext cx="7218987" cy="35474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91C35D-4C36-62B3-CB57-13B6155AA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3753" y="2078597"/>
            <a:ext cx="7218987" cy="354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7731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EACE-A1EC-8691-7B49-C3A6A77CF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6048 PPG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195DF8-C12A-3890-7093-B3B250061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9206" y="2000967"/>
            <a:ext cx="7483290" cy="36773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B4D18C-D0A6-EC3A-B9B2-B61826704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9417" y="1980795"/>
            <a:ext cx="7483288" cy="367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4555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34E48-4EEB-04DB-AD0A-B2540663A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 6048 SCG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3A0559-4E08-0C34-1F77-1D2FA81AF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8488" y="2051242"/>
            <a:ext cx="7487684" cy="36794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863388-99FE-5724-4812-0F08AB498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79932" y="2017057"/>
            <a:ext cx="7557250" cy="371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44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26226</TotalTime>
  <Words>387</Words>
  <Application>Microsoft Office PowerPoint</Application>
  <PresentationFormat>Widescreen</PresentationFormat>
  <Paragraphs>111</Paragraphs>
  <Slides>101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101</vt:i4>
      </vt:variant>
    </vt:vector>
  </HeadingPairs>
  <TitlesOfParts>
    <vt:vector size="105" baseType="lpstr">
      <vt:lpstr>Arial</vt:lpstr>
      <vt:lpstr>Calibri</vt:lpstr>
      <vt:lpstr>Calibri Light</vt:lpstr>
      <vt:lpstr>Office Theme</vt:lpstr>
      <vt:lpstr>Subject PPG Plots</vt:lpstr>
      <vt:lpstr>Subjects with Some Biopac</vt:lpstr>
      <vt:lpstr>Subject 3136 Baseline PPG</vt:lpstr>
      <vt:lpstr>Subject 3136 Prep PPG</vt:lpstr>
      <vt:lpstr>Subject 3136 SCG</vt:lpstr>
      <vt:lpstr>Subject 3140 Baseline</vt:lpstr>
      <vt:lpstr>Subject 3140 Prep</vt:lpstr>
      <vt:lpstr>Subject 3140 SCG</vt:lpstr>
      <vt:lpstr>Subject 3144 Baseline</vt:lpstr>
      <vt:lpstr>Subject 3144 Prep</vt:lpstr>
      <vt:lpstr>Subject 3144 SCG</vt:lpstr>
      <vt:lpstr>Subject 3147 Baseline</vt:lpstr>
      <vt:lpstr>Subject 3147 Prep</vt:lpstr>
      <vt:lpstr>Subject 3147 SCG</vt:lpstr>
      <vt:lpstr>Subject 3150 Baseline</vt:lpstr>
      <vt:lpstr>Subject 3150 Prep</vt:lpstr>
      <vt:lpstr>Subject 3150 SCG</vt:lpstr>
      <vt:lpstr>Subject 3152 Baseline</vt:lpstr>
      <vt:lpstr>Subject 3152 Prep</vt:lpstr>
      <vt:lpstr>Subject 3152 SCG Redo?</vt:lpstr>
      <vt:lpstr>Subject 3153 Baseline</vt:lpstr>
      <vt:lpstr>Subject 3153 Prep</vt:lpstr>
      <vt:lpstr>Subject 3153 SCG</vt:lpstr>
      <vt:lpstr>Subject 3156 Baseline</vt:lpstr>
      <vt:lpstr>Subject 3156 Prep</vt:lpstr>
      <vt:lpstr>Subject 3156</vt:lpstr>
      <vt:lpstr>Subject 6047 Baseline</vt:lpstr>
      <vt:lpstr>Subject 6047 Prep</vt:lpstr>
      <vt:lpstr>Subject 6047 </vt:lpstr>
      <vt:lpstr>Subject 6049 Baseline</vt:lpstr>
      <vt:lpstr>Subject 6049 Prep</vt:lpstr>
      <vt:lpstr>Subject 6049</vt:lpstr>
      <vt:lpstr>Subjects with Only Seismopatch</vt:lpstr>
      <vt:lpstr>Subject 3128  PPG</vt:lpstr>
      <vt:lpstr>Subject 3128  SCG</vt:lpstr>
      <vt:lpstr>Subject 3129 PPG</vt:lpstr>
      <vt:lpstr>Subject 3129 SCG</vt:lpstr>
      <vt:lpstr>Subject 3130 PPG</vt:lpstr>
      <vt:lpstr>Subject 3130 SCG</vt:lpstr>
      <vt:lpstr>Subject 3131 PPG</vt:lpstr>
      <vt:lpstr>Subject 3131 SCG</vt:lpstr>
      <vt:lpstr>Subject 3132 PPG</vt:lpstr>
      <vt:lpstr>Subject 3132 SCG</vt:lpstr>
      <vt:lpstr>Subject 3132 Fixed Rest</vt:lpstr>
      <vt:lpstr>Subject 3133</vt:lpstr>
      <vt:lpstr>Subject 3133 SCG ?</vt:lpstr>
      <vt:lpstr>Subject 3133 Fixed Rest</vt:lpstr>
      <vt:lpstr>Subject 3135</vt:lpstr>
      <vt:lpstr>Subject 3137 PPG</vt:lpstr>
      <vt:lpstr>Subject 3137 SCG</vt:lpstr>
      <vt:lpstr>Subject 3138 PPG</vt:lpstr>
      <vt:lpstr>Subject 3138 SCG</vt:lpstr>
      <vt:lpstr>Subject 3139 PPG</vt:lpstr>
      <vt:lpstr>Subject 3139 SCG</vt:lpstr>
      <vt:lpstr>Subject 3141 PPG</vt:lpstr>
      <vt:lpstr>Subject 3141 SCG</vt:lpstr>
      <vt:lpstr>Subject 3142 PPG</vt:lpstr>
      <vt:lpstr>Subject 3142 SCG</vt:lpstr>
      <vt:lpstr>Subject 3143 PPG</vt:lpstr>
      <vt:lpstr>Subject 3143 SCG</vt:lpstr>
      <vt:lpstr>Subject 3145 PPG</vt:lpstr>
      <vt:lpstr>Subject 3146</vt:lpstr>
      <vt:lpstr>Subject 3148 PPG</vt:lpstr>
      <vt:lpstr>Subject 3148 SCG</vt:lpstr>
      <vt:lpstr>Subject 3149 PPG</vt:lpstr>
      <vt:lpstr>Subject 3149 SCG</vt:lpstr>
      <vt:lpstr>Subject 3151 PPG</vt:lpstr>
      <vt:lpstr>Subject 3151 SCG</vt:lpstr>
      <vt:lpstr>Subject 3151 Fixed</vt:lpstr>
      <vt:lpstr>Subject 3154 PPG</vt:lpstr>
      <vt:lpstr>Subject 3154 SCG</vt:lpstr>
      <vt:lpstr>Subject 3155 PPG</vt:lpstr>
      <vt:lpstr>Subject 3155 SCG</vt:lpstr>
      <vt:lpstr>Subject 3157</vt:lpstr>
      <vt:lpstr>Subject 3158 PPG</vt:lpstr>
      <vt:lpstr>Subject 3158 SCG</vt:lpstr>
      <vt:lpstr>Subject 3159 PPG</vt:lpstr>
      <vt:lpstr>Subject 3159 SCG</vt:lpstr>
      <vt:lpstr>Subject 3160</vt:lpstr>
      <vt:lpstr>Subject 3160 SCG</vt:lpstr>
      <vt:lpstr>Subject 3161</vt:lpstr>
      <vt:lpstr>Subject 3162 PPG</vt:lpstr>
      <vt:lpstr>Subject 3162 SCG</vt:lpstr>
      <vt:lpstr>Subject 3163</vt:lpstr>
      <vt:lpstr>Subject 6037 PPG</vt:lpstr>
      <vt:lpstr>Subject 6037 SCG</vt:lpstr>
      <vt:lpstr>Subject 6048 PPG</vt:lpstr>
      <vt:lpstr>Subject 6038 SCG</vt:lpstr>
      <vt:lpstr>Subject 6043 PPG</vt:lpstr>
      <vt:lpstr>Subject 6043 SCG</vt:lpstr>
      <vt:lpstr>Subject 6043 Rest Fixed</vt:lpstr>
      <vt:lpstr>Subject 6044 PPG</vt:lpstr>
      <vt:lpstr>Subject 6044 SCG</vt:lpstr>
      <vt:lpstr>Subject 6045 PPG</vt:lpstr>
      <vt:lpstr>Subject 6045 SCG</vt:lpstr>
      <vt:lpstr>Subject 6046 PPG</vt:lpstr>
      <vt:lpstr>Subject 6046 SCG</vt:lpstr>
      <vt:lpstr>Subject 6048 PPG</vt:lpstr>
      <vt:lpstr>Subject 6048 SCG</vt:lpstr>
      <vt:lpstr>Subject 6048 Rest Attempt Fix (Not Used)</vt:lpstr>
      <vt:lpstr>Subject 6050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Subject Seismopatch PPG Plots</dc:title>
  <dc:creator>Afra Nawar</dc:creator>
  <cp:lastModifiedBy>Nawar, Afra</cp:lastModifiedBy>
  <cp:revision>105</cp:revision>
  <dcterms:created xsi:type="dcterms:W3CDTF">2022-10-06T22:38:18Z</dcterms:created>
  <dcterms:modified xsi:type="dcterms:W3CDTF">2023-08-11T03:58:37Z</dcterms:modified>
</cp:coreProperties>
</file>

<file path=docProps/thumbnail.jpeg>
</file>